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 autoAdjust="0"/>
    <p:restoredTop sz="94768"/>
  </p:normalViewPr>
  <p:slideViewPr>
    <p:cSldViewPr snapToGrid="0" snapToObjects="1">
      <p:cViewPr>
        <p:scale>
          <a:sx n="59" d="100"/>
          <a:sy n="59" d="100"/>
        </p:scale>
        <p:origin x="744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ángulo 39">
            <a:extLst>
              <a:ext uri="{FF2B5EF4-FFF2-40B4-BE49-F238E27FC236}">
                <a16:creationId xmlns:a16="http://schemas.microsoft.com/office/drawing/2014/main" id="{327B8015-5207-AC4B-9E5A-FDCBEADB9AF9}"/>
              </a:ext>
            </a:extLst>
          </p:cNvPr>
          <p:cNvSpPr/>
          <p:nvPr/>
        </p:nvSpPr>
        <p:spPr>
          <a:xfrm>
            <a:off x="635047" y="11110413"/>
            <a:ext cx="986447" cy="868101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-1"/>
            <a:ext cx="21607463" cy="376780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1853268" y="5134113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1983340" y="5302848"/>
            <a:ext cx="86820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498502" y="4228312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cxnSpLocks/>
          </p:cNvCxnSpPr>
          <p:nvPr/>
        </p:nvCxnSpPr>
        <p:spPr>
          <a:xfrm flipH="1" flipV="1">
            <a:off x="330458" y="20950299"/>
            <a:ext cx="10414764" cy="9565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cxnSpLocks/>
          </p:cNvCxnSpPr>
          <p:nvPr/>
        </p:nvCxnSpPr>
        <p:spPr>
          <a:xfrm>
            <a:off x="338692" y="6350233"/>
            <a:ext cx="0" cy="14609631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5" y="4520018"/>
            <a:ext cx="10409081" cy="5463095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12108225" y="21052193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12231586" y="21248115"/>
            <a:ext cx="877093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1020286" y="19894420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EA8D13-08F9-C94E-B5B0-53297DDE8137}"/>
              </a:ext>
            </a:extLst>
          </p:cNvPr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7E4C9D4-26F7-B445-886E-87CB885932FC}"/>
              </a:ext>
            </a:extLst>
          </p:cNvPr>
          <p:cNvSpPr txBox="1"/>
          <p:nvPr/>
        </p:nvSpPr>
        <p:spPr>
          <a:xfrm>
            <a:off x="2100483" y="1791485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EE92306-D4F6-CD4A-B51B-742B8D8D377E}"/>
              </a:ext>
            </a:extLst>
          </p:cNvPr>
          <p:cNvSpPr txBox="1"/>
          <p:nvPr/>
        </p:nvSpPr>
        <p:spPr>
          <a:xfrm>
            <a:off x="10967266" y="4373653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A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RGUMENTO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EBB548B-985D-184D-B870-6260F726C329}"/>
              </a:ext>
            </a:extLst>
          </p:cNvPr>
          <p:cNvSpPr txBox="1"/>
          <p:nvPr/>
        </p:nvSpPr>
        <p:spPr>
          <a:xfrm>
            <a:off x="839691" y="11142139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</a:t>
            </a:r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D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ESARROLLO O IDEAS QUE SUSTENTAN EL ARGUMENTO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EF8C572-01F7-4B4D-8F68-EDD2329E8607}"/>
              </a:ext>
            </a:extLst>
          </p:cNvPr>
          <p:cNvSpPr txBox="1"/>
          <p:nvPr/>
        </p:nvSpPr>
        <p:spPr>
          <a:xfrm>
            <a:off x="11328689" y="19966291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A73F378-E160-B34C-A85B-0DD39CF5D93B}"/>
              </a:ext>
            </a:extLst>
          </p:cNvPr>
          <p:cNvSpPr/>
          <p:nvPr/>
        </p:nvSpPr>
        <p:spPr>
          <a:xfrm>
            <a:off x="1621496" y="12022435"/>
            <a:ext cx="19618691" cy="7336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6919ECE-11EF-2749-BC15-2C517BB7A7D6}"/>
              </a:ext>
            </a:extLst>
          </p:cNvPr>
          <p:cNvSpPr txBox="1"/>
          <p:nvPr/>
        </p:nvSpPr>
        <p:spPr>
          <a:xfrm>
            <a:off x="1735795" y="12294777"/>
            <a:ext cx="193900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3C535A-4F8F-B648-B8DD-11B904733A08}"/>
              </a:ext>
            </a:extLst>
          </p:cNvPr>
          <p:cNvSpPr/>
          <p:nvPr/>
        </p:nvSpPr>
        <p:spPr>
          <a:xfrm>
            <a:off x="488669" y="22181027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29747FF-E63C-214C-B251-6BB15C8AA320}"/>
              </a:ext>
            </a:extLst>
          </p:cNvPr>
          <p:cNvSpPr txBox="1"/>
          <p:nvPr/>
        </p:nvSpPr>
        <p:spPr>
          <a:xfrm>
            <a:off x="839691" y="22164834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B</a:t>
            </a:r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IBLIOGRAFÍA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79DB5A01-5FF0-7744-A607-6CB4C54F543C}"/>
              </a:ext>
            </a:extLst>
          </p:cNvPr>
          <p:cNvSpPr/>
          <p:nvPr/>
        </p:nvSpPr>
        <p:spPr>
          <a:xfrm>
            <a:off x="1541068" y="23167053"/>
            <a:ext cx="8644739" cy="50739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0F9AF9E-B63F-D748-BE5B-01E532D16BFE}"/>
              </a:ext>
            </a:extLst>
          </p:cNvPr>
          <p:cNvSpPr txBox="1"/>
          <p:nvPr/>
        </p:nvSpPr>
        <p:spPr>
          <a:xfrm>
            <a:off x="1678208" y="23421726"/>
            <a:ext cx="808532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200" dirty="0">
              <a:latin typeface="Helvetica Light"/>
              <a:cs typeface="Helvetica Light"/>
            </a:endParaRP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CDDCD17E-C0B7-DD44-ABE1-7FF8CB087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1881" y="27989451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845AEB7-8C04-184B-B0D1-54686A5E9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4871" y="19873"/>
            <a:ext cx="4951764" cy="388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541</Words>
  <Application>Microsoft Macintosh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15</cp:revision>
  <dcterms:created xsi:type="dcterms:W3CDTF">2018-03-20T00:18:28Z</dcterms:created>
  <dcterms:modified xsi:type="dcterms:W3CDTF">2018-04-03T22:31:31Z</dcterms:modified>
</cp:coreProperties>
</file>